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60E8-806E-46A3-95B0-091EACFF68A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57D2-3416-474D-B190-9A29F6131C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club-logo (2)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781800" y="5991860"/>
            <a:ext cx="2362200" cy="8661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dirty="0" smtClean="0"/>
              <a:t>(Problem Statement – Less than 10 words)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Who’s </a:t>
            </a:r>
            <a:r>
              <a:rPr lang="en-US" dirty="0"/>
              <a:t>problem </a:t>
            </a:r>
            <a:r>
              <a:rPr lang="en-US" dirty="0" smtClean="0"/>
              <a:t>this problem? (Be specific)</a:t>
            </a:r>
          </a:p>
          <a:p>
            <a:pPr lvl="1">
              <a:buAutoNum type="arabicPeriod"/>
            </a:pPr>
            <a:r>
              <a:rPr lang="en-US" dirty="0" smtClean="0"/>
              <a:t>Age?</a:t>
            </a:r>
          </a:p>
          <a:p>
            <a:pPr lvl="1">
              <a:buAutoNum type="arabicPeriod"/>
            </a:pPr>
            <a:r>
              <a:rPr lang="en-US" dirty="0" smtClean="0"/>
              <a:t>Gender?</a:t>
            </a:r>
          </a:p>
          <a:p>
            <a:pPr lvl="1">
              <a:buAutoNum type="arabicPeriod"/>
            </a:pPr>
            <a:r>
              <a:rPr lang="en-US" dirty="0" smtClean="0"/>
              <a:t>Demographic?</a:t>
            </a:r>
          </a:p>
          <a:p>
            <a:pPr lvl="1">
              <a:buAutoNum type="arabicPeriod"/>
            </a:pPr>
            <a:r>
              <a:rPr lang="en-US" dirty="0" smtClean="0"/>
              <a:t>Industry?</a:t>
            </a:r>
          </a:p>
          <a:p>
            <a:pPr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will pay you for it?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How is it solved currently</a:t>
            </a:r>
            <a:r>
              <a:rPr lang="en-US" dirty="0" smtClean="0"/>
              <a:t>?</a:t>
            </a:r>
          </a:p>
          <a:p>
            <a:pPr lvl="1">
              <a:buAutoNum type="arabicPeriod"/>
            </a:pPr>
            <a:r>
              <a:rPr lang="en-US" dirty="0" smtClean="0"/>
              <a:t> List similar products / services</a:t>
            </a:r>
          </a:p>
          <a:p>
            <a:pPr lvl="2">
              <a:buAutoNum type="arabicPeriod"/>
            </a:pPr>
            <a:r>
              <a:rPr lang="en-US" dirty="0"/>
              <a:t> </a:t>
            </a:r>
            <a:r>
              <a:rPr lang="en-US" dirty="0" smtClean="0"/>
              <a:t>Add key features</a:t>
            </a: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Competitor List</a:t>
            </a:r>
          </a:p>
          <a:p>
            <a:pPr lvl="1">
              <a:buAutoNum type="arabicPeriod"/>
            </a:pPr>
            <a:r>
              <a:rPr lang="en-US" dirty="0" smtClean="0"/>
              <a:t>List the companies doing similar things</a:t>
            </a:r>
          </a:p>
          <a:p>
            <a:pPr lvl="1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– [Company/Product name]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(brief description)</a:t>
            </a:r>
          </a:p>
          <a:p>
            <a:r>
              <a:rPr lang="en-US" dirty="0" smtClean="0"/>
              <a:t>(Image if available)</a:t>
            </a:r>
          </a:p>
          <a:p>
            <a:endParaRPr lang="en-US" dirty="0"/>
          </a:p>
          <a:p>
            <a:pPr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Differentiation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(What makes you different?)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</a:t>
            </a:r>
            <a:r>
              <a:rPr lang="en-US" dirty="0" smtClean="0"/>
              <a:t>this product/service make money?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/ Milestones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Who have you talked to?</a:t>
            </a:r>
          </a:p>
          <a:p>
            <a:pPr>
              <a:buAutoNum type="arabicPeriod"/>
            </a:pPr>
            <a:r>
              <a:rPr lang="en-US" dirty="0" smtClean="0"/>
              <a:t>What have they said?</a:t>
            </a:r>
          </a:p>
          <a:p>
            <a:pPr>
              <a:buAutoNum type="arabicPeriod"/>
            </a:pPr>
            <a:r>
              <a:rPr lang="en-US" dirty="0" smtClean="0"/>
              <a:t>Do you have Data to support these claim?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(What is the most important thing you need to accomplish)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48" y="228600"/>
            <a:ext cx="8229600" cy="1143000"/>
          </a:xfrm>
        </p:spPr>
        <p:txBody>
          <a:bodyPr/>
          <a:lstStyle/>
          <a:p>
            <a:r>
              <a:rPr lang="en-US" dirty="0" smtClean="0"/>
              <a:t>Ask - $XXXX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$XXX for</a:t>
            </a:r>
          </a:p>
          <a:p>
            <a:pPr lvl="1"/>
            <a:r>
              <a:rPr lang="en-US" dirty="0" smtClean="0"/>
              <a:t>$XXXX Item</a:t>
            </a:r>
          </a:p>
          <a:p>
            <a:pPr lvl="1"/>
            <a:r>
              <a:rPr lang="en-US" dirty="0"/>
              <a:t>$XXXX Item</a:t>
            </a:r>
          </a:p>
          <a:p>
            <a:pPr lvl="1"/>
            <a:r>
              <a:rPr lang="en-US" dirty="0"/>
              <a:t>$XXXX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r>
              <a:rPr lang="en-US" dirty="0"/>
              <a:t>$XXXX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152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Problem</vt:lpstr>
      <vt:lpstr>Competitive Analysis</vt:lpstr>
      <vt:lpstr>Solution – [Company/Product name]</vt:lpstr>
      <vt:lpstr>Business Model</vt:lpstr>
      <vt:lpstr>Validation / Milestones</vt:lpstr>
      <vt:lpstr>Ask - $XXXX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Ferrin</dc:creator>
  <cp:lastModifiedBy>Tim Cooley</cp:lastModifiedBy>
  <cp:revision>66</cp:revision>
  <dcterms:created xsi:type="dcterms:W3CDTF">2015-02-06T18:28:21Z</dcterms:created>
  <dcterms:modified xsi:type="dcterms:W3CDTF">2015-02-16T03:31:30Z</dcterms:modified>
</cp:coreProperties>
</file>