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8" r:id="rId4"/>
    <p:sldId id="262" r:id="rId5"/>
    <p:sldId id="257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0FE96BC-A8F1-4248-B855-890499D17119}">
          <p14:sldIdLst>
            <p14:sldId id="256"/>
            <p14:sldId id="258"/>
            <p14:sldId id="262"/>
            <p14:sldId id="257"/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20" autoAdjust="0"/>
    <p:restoredTop sz="94675" autoAdjust="0"/>
  </p:normalViewPr>
  <p:slideViewPr>
    <p:cSldViewPr>
      <p:cViewPr varScale="1">
        <p:scale>
          <a:sx n="113" d="100"/>
          <a:sy n="113" d="100"/>
        </p:scale>
        <p:origin x="-11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4F824-30EB-4607-852B-85DBE58920D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A4BBB-BAA1-4E6D-86D5-CC6CCF65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62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C36A-378F-45A7-B9A0-4A2D11298FE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6FF86-50D9-41BE-983A-27E9BAD54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33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841375"/>
          </a:xfrm>
          <a:prstGeom prst="rect">
            <a:avLst/>
          </a:prstGeom>
        </p:spPr>
        <p:txBody>
          <a:bodyPr/>
          <a:lstStyle>
            <a:lvl1pPr algn="ctr">
              <a:defRPr sz="3800" b="1"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438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Helvetica" pitchFamily="34" charset="0"/>
                <a:cs typeface="Helvetic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www.lassonde.utah.edu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351446"/>
            <a:ext cx="8229600" cy="858354"/>
          </a:xfrm>
          <a:prstGeom prst="rect">
            <a:avLst/>
          </a:prstGeom>
        </p:spPr>
        <p:txBody>
          <a:bodyPr/>
          <a:lstStyle>
            <a:lvl1pPr algn="l">
              <a:defRPr sz="3800" b="1"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34" charset="0"/>
                <a:cs typeface="Helvetica" pitchFamily="34" charset="0"/>
              </a:defRPr>
            </a:lvl1pPr>
            <a:lvl2pPr>
              <a:defRPr>
                <a:latin typeface="Helvetica" pitchFamily="34" charset="0"/>
                <a:cs typeface="Helvetica" pitchFamily="34" charset="0"/>
              </a:defRPr>
            </a:lvl2pPr>
            <a:lvl3pPr>
              <a:defRPr>
                <a:latin typeface="Helvetica" pitchFamily="34" charset="0"/>
                <a:cs typeface="Helvetica" pitchFamily="34" charset="0"/>
              </a:defRPr>
            </a:lvl3pPr>
            <a:lvl4pPr>
              <a:defRPr>
                <a:latin typeface="Helvetica" pitchFamily="34" charset="0"/>
                <a:cs typeface="Helvetica" pitchFamily="34" charset="0"/>
              </a:defRPr>
            </a:lvl4pPr>
            <a:lvl5pPr>
              <a:defRPr>
                <a:latin typeface="Helvetica" pitchFamily="34" charset="0"/>
                <a:cs typeface="Helvetic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www.lassonde.utah.edu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351446"/>
            <a:ext cx="8229600" cy="782154"/>
          </a:xfrm>
          <a:prstGeom prst="rect">
            <a:avLst/>
          </a:prstGeom>
        </p:spPr>
        <p:txBody>
          <a:bodyPr/>
          <a:lstStyle>
            <a:lvl1pPr algn="l">
              <a:defRPr sz="3800" b="1"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4038600" cy="38401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 pitchFamily="34" charset="0"/>
                <a:cs typeface="Helvetica" pitchFamily="34" charset="0"/>
              </a:defRPr>
            </a:lvl1pPr>
            <a:lvl2pPr>
              <a:defRPr sz="2400">
                <a:latin typeface="Helvetica" pitchFamily="34" charset="0"/>
                <a:cs typeface="Helvetica" pitchFamily="34" charset="0"/>
              </a:defRPr>
            </a:lvl2pPr>
            <a:lvl3pPr>
              <a:defRPr sz="2000">
                <a:latin typeface="Helvetica" pitchFamily="34" charset="0"/>
                <a:cs typeface="Helvetica" pitchFamily="34" charset="0"/>
              </a:defRPr>
            </a:lvl3pPr>
            <a:lvl4pPr>
              <a:defRPr sz="1800">
                <a:latin typeface="Helvetica" pitchFamily="34" charset="0"/>
                <a:cs typeface="Helvetica" pitchFamily="34" charset="0"/>
              </a:defRPr>
            </a:lvl4pPr>
            <a:lvl5pPr>
              <a:defRPr sz="1800">
                <a:latin typeface="Helvetica" pitchFamily="34" charset="0"/>
                <a:cs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4038600" cy="38401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 pitchFamily="34" charset="0"/>
                <a:cs typeface="Helvetica" pitchFamily="34" charset="0"/>
              </a:defRPr>
            </a:lvl1pPr>
            <a:lvl2pPr>
              <a:defRPr sz="2400">
                <a:latin typeface="Helvetica" pitchFamily="34" charset="0"/>
                <a:cs typeface="Helvetica" pitchFamily="34" charset="0"/>
              </a:defRPr>
            </a:lvl2pPr>
            <a:lvl3pPr>
              <a:defRPr sz="2000">
                <a:latin typeface="Helvetica" pitchFamily="34" charset="0"/>
                <a:cs typeface="Helvetica" pitchFamily="34" charset="0"/>
              </a:defRPr>
            </a:lvl3pPr>
            <a:lvl4pPr>
              <a:defRPr sz="1800">
                <a:latin typeface="Helvetica" pitchFamily="34" charset="0"/>
                <a:cs typeface="Helvetica" pitchFamily="34" charset="0"/>
              </a:defRPr>
            </a:lvl4pPr>
            <a:lvl5pPr>
              <a:defRPr sz="1800">
                <a:latin typeface="Helvetica" pitchFamily="34" charset="0"/>
                <a:cs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www.lassonde.utah.edu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71600"/>
            <a:ext cx="4040188" cy="8032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latin typeface="Helvetica" pitchFamily="34" charset="0"/>
                <a:cs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Helvetica" pitchFamily="34" charset="0"/>
                <a:cs typeface="Helvetica" pitchFamily="34" charset="0"/>
              </a:defRPr>
            </a:lvl1pPr>
            <a:lvl2pPr>
              <a:defRPr sz="2000">
                <a:latin typeface="Helvetica" pitchFamily="34" charset="0"/>
                <a:cs typeface="Helvetica" pitchFamily="34" charset="0"/>
              </a:defRPr>
            </a:lvl2pPr>
            <a:lvl3pPr>
              <a:defRPr sz="1800">
                <a:latin typeface="Helvetica" pitchFamily="34" charset="0"/>
                <a:cs typeface="Helvetica" pitchFamily="34" charset="0"/>
              </a:defRPr>
            </a:lvl3pPr>
            <a:lvl4pPr>
              <a:defRPr sz="1600">
                <a:latin typeface="Helvetica" pitchFamily="34" charset="0"/>
                <a:cs typeface="Helvetica" pitchFamily="34" charset="0"/>
              </a:defRPr>
            </a:lvl4pPr>
            <a:lvl5pPr>
              <a:defRPr sz="1600">
                <a:latin typeface="Helvetica" pitchFamily="34" charset="0"/>
                <a:cs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371600"/>
            <a:ext cx="4041775" cy="8032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latin typeface="Helvetica" pitchFamily="34" charset="0"/>
                <a:cs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Helvetica" pitchFamily="34" charset="0"/>
                <a:cs typeface="Helvetica" pitchFamily="34" charset="0"/>
              </a:defRPr>
            </a:lvl1pPr>
            <a:lvl2pPr>
              <a:defRPr sz="2000">
                <a:latin typeface="Helvetica" pitchFamily="34" charset="0"/>
                <a:cs typeface="Helvetica" pitchFamily="34" charset="0"/>
              </a:defRPr>
            </a:lvl2pPr>
            <a:lvl3pPr>
              <a:defRPr sz="1800">
                <a:latin typeface="Helvetica" pitchFamily="34" charset="0"/>
                <a:cs typeface="Helvetica" pitchFamily="34" charset="0"/>
              </a:defRPr>
            </a:lvl3pPr>
            <a:lvl4pPr>
              <a:defRPr sz="1600">
                <a:latin typeface="Helvetica" pitchFamily="34" charset="0"/>
                <a:cs typeface="Helvetica" pitchFamily="34" charset="0"/>
              </a:defRPr>
            </a:lvl4pPr>
            <a:lvl5pPr>
              <a:defRPr sz="1600">
                <a:latin typeface="Helvetica" pitchFamily="34" charset="0"/>
                <a:cs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www.lassonde.utah.edu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351446"/>
            <a:ext cx="8229600" cy="858354"/>
          </a:xfrm>
          <a:prstGeom prst="rect">
            <a:avLst/>
          </a:prstGeom>
        </p:spPr>
        <p:txBody>
          <a:bodyPr/>
          <a:lstStyle>
            <a:lvl1pPr algn="l">
              <a:defRPr sz="3800" b="1"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www.lassonde.utah.edu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4572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401"/>
            <a:ext cx="5486400" cy="34321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Helvetica" pitchFamily="34" charset="0"/>
                <a:cs typeface="Helvetic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Helvetica" pitchFamily="34" charset="0"/>
                <a:cs typeface="Helvetic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www.lassonde.utah.edu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www.lassonde.utah.edu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-76200" y="0"/>
            <a:ext cx="9296400" cy="10284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u0552890\Desktop\Working\Lassonde Student Leadership Summit 042114\source\Lassonde Entrepreneur Institute_horiz_reversed-type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012" y="365439"/>
            <a:ext cx="2529135" cy="47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7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elvetica LT St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Helvetica LT Std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Helvetica LT Std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Helvetica LT Std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Helvetica LT Std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Helvetica LT Std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7E882-0360-4133-92A2-86909CDD3AC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9A0D7-AC44-4FEC-BDA1-38F60F66FE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2130425"/>
            <a:ext cx="7772400" cy="8413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1" kern="1200">
                <a:solidFill>
                  <a:schemeClr val="tx1"/>
                </a:solidFill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1371600" y="3200400"/>
            <a:ext cx="6400800" cy="24384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1" name="Picture 4" descr="C:\Users\u0552890\Desktop\Lassonde powerpoinit template 111413\source\Lassonde Entrepreneur Institute_horiz_reversed-typ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486400"/>
            <a:ext cx="2514600" cy="47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741950"/>
      </p:ext>
    </p:extLst>
  </p:cSld>
  <p:clrMap bg1="dk1" tx1="lt1" bg2="dk2" tx2="lt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500" b="1" kern="1200">
          <a:solidFill>
            <a:schemeClr val="tx1"/>
          </a:solidFill>
          <a:latin typeface="Helvetica" pitchFamily="34" charset="0"/>
          <a:ea typeface="+mj-ea"/>
          <a:cs typeface="Helvetic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39678"/>
            <a:ext cx="7772400" cy="949136"/>
          </a:xfrm>
        </p:spPr>
        <p:txBody>
          <a:bodyPr/>
          <a:lstStyle/>
          <a:p>
            <a:r>
              <a:rPr lang="en-US" dirty="0" smtClean="0"/>
              <a:t>LASSONDE PR / MARKETING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77878"/>
            <a:ext cx="6400800" cy="1265522"/>
          </a:xfrm>
        </p:spPr>
        <p:txBody>
          <a:bodyPr/>
          <a:lstStyle/>
          <a:p>
            <a:r>
              <a:rPr lang="en-US" dirty="0" smtClean="0"/>
              <a:t>Tips &amp; Resources </a:t>
            </a:r>
            <a:br>
              <a:rPr lang="en-US" dirty="0" smtClean="0"/>
            </a:br>
            <a:r>
              <a:rPr lang="en-US" dirty="0" smtClean="0"/>
              <a:t>for Student Programs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www.lassonde.utah.edu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95400" y="5821078"/>
            <a:ext cx="6705600" cy="35112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Helvetica LT Std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 LT Std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 LT Std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 LT Std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i="1" dirty="0" smtClean="0"/>
              <a:t>UPDATED: 04-09-15</a:t>
            </a:r>
          </a:p>
        </p:txBody>
      </p:sp>
    </p:spTree>
    <p:extLst>
      <p:ext uri="{BB962C8B-B14F-4D97-AF65-F5344CB8AC3E}">
        <p14:creationId xmlns:p14="http://schemas.microsoft.com/office/powerpoint/2010/main" val="413609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Lassonde PR / Marketing </a:t>
            </a:r>
            <a:r>
              <a:rPr lang="en-US" dirty="0"/>
              <a:t>G</a:t>
            </a:r>
            <a:r>
              <a:rPr lang="en-US" dirty="0" smtClean="0"/>
              <a:t>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600" dirty="0" smtClean="0"/>
              <a:t>Make U </a:t>
            </a:r>
            <a:r>
              <a:rPr lang="en-US" sz="2600" u="sng" dirty="0" smtClean="0"/>
              <a:t>known for entrepreneurship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600" dirty="0" smtClean="0"/>
              <a:t>Create </a:t>
            </a:r>
            <a:r>
              <a:rPr lang="en-US" sz="2600" u="sng" dirty="0" smtClean="0"/>
              <a:t>awareness</a:t>
            </a:r>
            <a:r>
              <a:rPr lang="en-US" sz="2600" dirty="0" smtClean="0"/>
              <a:t> of the Lassonde Institute and Lassonde Studios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600" dirty="0" smtClean="0"/>
              <a:t>Drive </a:t>
            </a:r>
            <a:r>
              <a:rPr lang="en-US" sz="2600" u="sng" dirty="0" smtClean="0"/>
              <a:t>participation</a:t>
            </a:r>
            <a:r>
              <a:rPr lang="en-US" sz="2600" dirty="0" smtClean="0"/>
              <a:t> in all programs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600" dirty="0" smtClean="0"/>
              <a:t>Drive </a:t>
            </a:r>
            <a:r>
              <a:rPr lang="en-US" sz="2600" u="sng" dirty="0" smtClean="0"/>
              <a:t>applications</a:t>
            </a:r>
            <a:r>
              <a:rPr lang="en-US" sz="2600" dirty="0" smtClean="0"/>
              <a:t> to Lassonde Studios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www.lassonde.utah.edu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342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You Can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600" u="sng" dirty="0"/>
              <a:t>Learn</a:t>
            </a:r>
            <a:r>
              <a:rPr lang="en-US" sz="2600" dirty="0"/>
              <a:t> about </a:t>
            </a:r>
            <a:r>
              <a:rPr lang="en-US" sz="2600" dirty="0" smtClean="0"/>
              <a:t>Lassonde Institute and Lassonde Studios</a:t>
            </a:r>
            <a:endParaRPr lang="en-US" sz="2600" u="sng" dirty="0" smtClean="0"/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600" u="sng" dirty="0" smtClean="0"/>
              <a:t>Take responsibility</a:t>
            </a:r>
            <a:r>
              <a:rPr lang="en-US" sz="2600" dirty="0" smtClean="0"/>
              <a:t> for your program marketing</a:t>
            </a:r>
            <a:endParaRPr lang="en-US" sz="2600" dirty="0"/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600" u="sng" dirty="0" smtClean="0"/>
              <a:t>Mention</a:t>
            </a:r>
            <a:r>
              <a:rPr lang="en-US" sz="2600" dirty="0" smtClean="0"/>
              <a:t> the Lassonde Institute and </a:t>
            </a:r>
            <a:r>
              <a:rPr lang="en-US" sz="2600" dirty="0"/>
              <a:t>Lassonde </a:t>
            </a:r>
            <a:r>
              <a:rPr lang="en-US" sz="2600" dirty="0" smtClean="0"/>
              <a:t>Studios (and the U)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600" u="sng" smtClean="0"/>
              <a:t>Plan ahead</a:t>
            </a:r>
            <a:r>
              <a:rPr lang="en-US" sz="2600" smtClean="0"/>
              <a:t> and </a:t>
            </a:r>
            <a:r>
              <a:rPr lang="en-US" sz="2600" dirty="0" smtClean="0"/>
              <a:t>keep us informed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600" dirty="0"/>
              <a:t>Follow and support us on </a:t>
            </a:r>
            <a:r>
              <a:rPr lang="en-US" sz="2600" u="sng" dirty="0"/>
              <a:t>social </a:t>
            </a:r>
            <a:r>
              <a:rPr lang="en-US" sz="2600" u="sng" dirty="0" smtClean="0"/>
              <a:t>media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600" dirty="0" smtClean="0"/>
              <a:t>Help build our </a:t>
            </a:r>
            <a:r>
              <a:rPr lang="en-US" sz="2600" u="sng" dirty="0" smtClean="0"/>
              <a:t>email subscriber list</a:t>
            </a:r>
            <a:endParaRPr lang="en-US" sz="2600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www.lassonde.utah.edu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855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You Can </a:t>
            </a:r>
            <a:r>
              <a:rPr lang="en-US" dirty="0" smtClean="0"/>
              <a:t>Help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600"/>
              </a:spcAft>
              <a:buFont typeface="+mj-lt"/>
              <a:buAutoNum type="arabicPeriod" startAt="7"/>
            </a:pPr>
            <a:r>
              <a:rPr lang="en-US" sz="2600" u="sng" dirty="0" smtClean="0"/>
              <a:t>Contribute</a:t>
            </a:r>
            <a:r>
              <a:rPr lang="en-US" sz="2600" dirty="0" smtClean="0"/>
              <a:t> </a:t>
            </a:r>
            <a:r>
              <a:rPr lang="en-US" sz="2600" dirty="0"/>
              <a:t>to Lassonde Institute marketing </a:t>
            </a:r>
            <a:r>
              <a:rPr lang="en-US" sz="2600" dirty="0" smtClean="0"/>
              <a:t>materials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 startAt="7"/>
            </a:pPr>
            <a:r>
              <a:rPr lang="en-US" sz="2600" dirty="0"/>
              <a:t>Help </a:t>
            </a:r>
            <a:r>
              <a:rPr lang="en-US" sz="2600" u="sng" dirty="0"/>
              <a:t>promote our </a:t>
            </a:r>
            <a:r>
              <a:rPr lang="en-US" sz="2600" u="sng" dirty="0" smtClean="0"/>
              <a:t>successes</a:t>
            </a:r>
            <a:endParaRPr lang="en-US" sz="2600" dirty="0"/>
          </a:p>
          <a:p>
            <a:pPr marL="514350" indent="-514350">
              <a:spcAft>
                <a:spcPts val="600"/>
              </a:spcAft>
              <a:buFont typeface="+mj-lt"/>
              <a:buAutoNum type="arabicPeriod" startAt="7"/>
            </a:pPr>
            <a:r>
              <a:rPr lang="en-US" sz="2600" u="sng" dirty="0"/>
              <a:t>Cross </a:t>
            </a:r>
            <a:r>
              <a:rPr lang="en-US" sz="2600" u="sng" dirty="0" smtClean="0"/>
              <a:t>promote</a:t>
            </a:r>
            <a:r>
              <a:rPr lang="en-US" sz="2600" dirty="0" smtClean="0"/>
              <a:t> and coordinate</a:t>
            </a:r>
            <a:endParaRPr lang="en-US" sz="2600" dirty="0" smtClean="0"/>
          </a:p>
          <a:p>
            <a:pPr marL="514350" indent="-514350">
              <a:spcAft>
                <a:spcPts val="600"/>
              </a:spcAft>
              <a:buFont typeface="+mj-lt"/>
              <a:buAutoNum type="arabicPeriod" startAt="7"/>
            </a:pPr>
            <a:r>
              <a:rPr lang="en-US" sz="2600" u="sng" dirty="0" smtClean="0"/>
              <a:t>Attend</a:t>
            </a:r>
            <a:r>
              <a:rPr lang="en-US" sz="2600" dirty="0" smtClean="0"/>
              <a:t> the regular marketing meet-ups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 startAt="7"/>
            </a:pPr>
            <a:r>
              <a:rPr lang="en-US" sz="2600" u="sng" dirty="0" smtClean="0"/>
              <a:t>Review deadlines</a:t>
            </a:r>
            <a:r>
              <a:rPr lang="en-US" sz="2600" dirty="0" smtClean="0"/>
              <a:t> checklist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 startAt="7"/>
            </a:pPr>
            <a:r>
              <a:rPr lang="en-US" sz="2600" dirty="0" smtClean="0"/>
              <a:t>Know </a:t>
            </a:r>
            <a:r>
              <a:rPr lang="en-US" sz="2600" u="sng" dirty="0" smtClean="0"/>
              <a:t>resources are available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www.lassonde.utah.edu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949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600" dirty="0" smtClean="0"/>
              <a:t>Lassonde website ………………………….</a:t>
            </a:r>
            <a:br>
              <a:rPr lang="en-US" sz="2600" dirty="0" smtClean="0"/>
            </a:br>
            <a:endParaRPr lang="en-US" sz="2600" dirty="0" smtClean="0"/>
          </a:p>
          <a:p>
            <a:pPr marL="514350" indent="-514350">
              <a:spcAft>
                <a:spcPts val="600"/>
              </a:spcAft>
              <a:buAutoNum type="arabicPeriod" startAt="2"/>
            </a:pPr>
            <a:r>
              <a:rPr lang="en-US" sz="2600" dirty="0" smtClean="0"/>
              <a:t>Lassonde Institute collateral …....</a:t>
            </a:r>
            <a:r>
              <a:rPr lang="en-US" sz="2600" dirty="0"/>
              <a:t/>
            </a:r>
            <a:br>
              <a:rPr lang="en-US" sz="2600" dirty="0"/>
            </a:br>
            <a:endParaRPr lang="en-US" sz="2600" dirty="0" smtClean="0"/>
          </a:p>
          <a:p>
            <a:pPr marL="514350" indent="-514350">
              <a:spcAft>
                <a:spcPts val="600"/>
              </a:spcAft>
              <a:buAutoNum type="arabicPeriod" startAt="3"/>
            </a:pPr>
            <a:r>
              <a:rPr lang="en-US" sz="2600" dirty="0" smtClean="0"/>
              <a:t>Press releases …….</a:t>
            </a:r>
            <a:br>
              <a:rPr lang="en-US" sz="2600" dirty="0" smtClean="0"/>
            </a:br>
            <a:endParaRPr lang="en-US" sz="26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sz="2600" dirty="0" smtClean="0"/>
              <a:t>4.  Web support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www.lassonde.utah.edu</a:t>
            </a:r>
            <a:endParaRPr lang="en-US" dirty="0" smtClean="0"/>
          </a:p>
        </p:txBody>
      </p:sp>
      <p:pic>
        <p:nvPicPr>
          <p:cNvPr id="1026" name="Picture 2" descr="C:\Users\u0552890\Desktop\Working\Lassonde Student Leadership Summit 042114\source\Lassonde Entrepreneur Institute   University of Utah   Entrepreneurship  Startups  Business  Innovation  Learning   Impac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295400"/>
            <a:ext cx="1519978" cy="254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0552890\Desktop\Working\Lassonde Student Leadership Summit 042114\source\Lassonde-map-120313_LR - Copy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640" y="2969071"/>
            <a:ext cx="620960" cy="152672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0552890\Desktop\Working\Lassonde Student Leadership Summit 042114\source\Lassonde-map-120313_LR - Copy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933" y="4216400"/>
            <a:ext cx="1735667" cy="2032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0552890\Desktop\Working\Lassonde Student Leadership Summit 042114\source\Entrepreneur-Ranking-FINA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191000"/>
            <a:ext cx="1235738" cy="1600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76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Resources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600"/>
              </a:spcAft>
              <a:buAutoNum type="arabicPeriod" startAt="5"/>
            </a:pPr>
            <a:r>
              <a:rPr lang="en-US" sz="2600" dirty="0" smtClean="0"/>
              <a:t>Brochure racks ...............................................</a:t>
            </a:r>
            <a:br>
              <a:rPr lang="en-US" sz="2600" dirty="0" smtClean="0"/>
            </a:br>
            <a:endParaRPr lang="en-US" sz="26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sz="2600" dirty="0" smtClean="0"/>
              <a:t>6.  Email newsletter …………………….</a:t>
            </a:r>
            <a:r>
              <a:rPr lang="en-US" sz="2600" dirty="0"/>
              <a:t/>
            </a:r>
            <a:br>
              <a:rPr lang="en-US" sz="2600" dirty="0"/>
            </a:br>
            <a:endParaRPr lang="en-US" sz="26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600" dirty="0" smtClean="0"/>
              <a:t>7.  Print newsletter ……...</a:t>
            </a:r>
            <a:endParaRPr lang="en-US" sz="26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>8.  Social media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www.lassonde.utah.edu</a:t>
            </a:r>
            <a:endParaRPr lang="en-US" dirty="0" smtClean="0"/>
          </a:p>
        </p:txBody>
      </p:sp>
      <p:pic>
        <p:nvPicPr>
          <p:cNvPr id="2050" name="Picture 2" descr="C:\Users\u0552890\Desktop\Working\Lassonde Student Leadership Summit 042114\source\bp22282lh.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371600"/>
            <a:ext cx="1524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0552890\Desktop\Working\Lassonde Student Leadership Summit 042114\source\lassonde-email-sample_fad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819400"/>
            <a:ext cx="1029571" cy="1643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0552890\Desktop\Working\Lassonde Student Leadership Summit 042114\source\Lassonde-Newsletter-mockup-12-11-13_cover_DRAFT_no-bleeds - Copy-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303" y="4114800"/>
            <a:ext cx="1515342" cy="19626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0552890\Desktop\Working\Lassonde Student Leadership Summit 042114\source\Lassonde-Newsletter-mockup-12-11-13_cover_DRAFT_no-bleeds---Copy-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103" y="4766213"/>
            <a:ext cx="2082897" cy="13297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0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Resources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600" dirty="0" smtClean="0"/>
              <a:t>10. Online event calendar ………………...</a:t>
            </a:r>
            <a:br>
              <a:rPr lang="en-US" sz="2600" dirty="0" smtClean="0"/>
            </a:br>
            <a:endParaRPr lang="en-US" sz="26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sz="2600" dirty="0" smtClean="0"/>
              <a:t>12. Editing / review</a:t>
            </a:r>
          </a:p>
          <a:p>
            <a:pPr marL="0" indent="0">
              <a:spcAft>
                <a:spcPts val="600"/>
              </a:spcAft>
              <a:buNone/>
            </a:pPr>
            <a:endParaRPr lang="en-US" sz="26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600" dirty="0" smtClean="0"/>
              <a:t>13. Let’s talk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www.lassonde.utah.edu</a:t>
            </a:r>
            <a:endParaRPr lang="en-US" dirty="0" smtClean="0"/>
          </a:p>
        </p:txBody>
      </p:sp>
      <p:pic>
        <p:nvPicPr>
          <p:cNvPr id="3075" name="Picture 3" descr="C:\Users\u0552890\Desktop\Working\Lassonde Student Leadership Summit 042114\source\Calendar   Lassonde Entrepreneur Institute   University of Uta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217" y="2209800"/>
            <a:ext cx="1654181" cy="21505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19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Helvetica  "/>
        <a:ea typeface=""/>
        <a:cs typeface=""/>
      </a:majorFont>
      <a:minorFont>
        <a:latin typeface="Helvetica 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151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Custom Design</vt:lpstr>
      <vt:lpstr>LASSONDE PR / MARKETING</vt:lpstr>
      <vt:lpstr>Lassonde PR / Marketing Goals</vt:lpstr>
      <vt:lpstr>Ways You Can Help</vt:lpstr>
      <vt:lpstr>Ways You Can Help (cont.)</vt:lpstr>
      <vt:lpstr>Available Resources</vt:lpstr>
      <vt:lpstr>Available Resources (cont.)</vt:lpstr>
      <vt:lpstr>Available Resources (cont.)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u0552890</dc:creator>
  <cp:lastModifiedBy>Windows User</cp:lastModifiedBy>
  <cp:revision>100</cp:revision>
  <dcterms:created xsi:type="dcterms:W3CDTF">2006-08-16T00:00:00Z</dcterms:created>
  <dcterms:modified xsi:type="dcterms:W3CDTF">2015-04-09T22:42:23Z</dcterms:modified>
</cp:coreProperties>
</file>