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lvl1pPr algn="ctr" defTabSz="584200">
      <a:defRPr sz="3600" i="1">
        <a:latin typeface="Arial"/>
        <a:ea typeface="Arial"/>
        <a:cs typeface="Arial"/>
        <a:sym typeface="Arial"/>
      </a:defRPr>
    </a:lvl1pPr>
    <a:lvl2pPr algn="ctr" defTabSz="584200">
      <a:defRPr sz="3600" i="1">
        <a:latin typeface="Arial"/>
        <a:ea typeface="Arial"/>
        <a:cs typeface="Arial"/>
        <a:sym typeface="Arial"/>
      </a:defRPr>
    </a:lvl2pPr>
    <a:lvl3pPr algn="ctr" defTabSz="584200">
      <a:defRPr sz="3600" i="1">
        <a:latin typeface="Arial"/>
        <a:ea typeface="Arial"/>
        <a:cs typeface="Arial"/>
        <a:sym typeface="Arial"/>
      </a:defRPr>
    </a:lvl3pPr>
    <a:lvl4pPr algn="ctr" defTabSz="584200">
      <a:defRPr sz="3600" i="1">
        <a:latin typeface="Arial"/>
        <a:ea typeface="Arial"/>
        <a:cs typeface="Arial"/>
        <a:sym typeface="Arial"/>
      </a:defRPr>
    </a:lvl4pPr>
    <a:lvl5pPr algn="ctr" defTabSz="584200">
      <a:defRPr sz="3600" i="1">
        <a:latin typeface="Arial"/>
        <a:ea typeface="Arial"/>
        <a:cs typeface="Arial"/>
        <a:sym typeface="Arial"/>
      </a:defRPr>
    </a:lvl5pPr>
    <a:lvl6pPr algn="ctr" defTabSz="584200">
      <a:defRPr sz="3600" i="1">
        <a:latin typeface="Arial"/>
        <a:ea typeface="Arial"/>
        <a:cs typeface="Arial"/>
        <a:sym typeface="Arial"/>
      </a:defRPr>
    </a:lvl6pPr>
    <a:lvl7pPr algn="ctr" defTabSz="584200">
      <a:defRPr sz="3600" i="1">
        <a:latin typeface="Arial"/>
        <a:ea typeface="Arial"/>
        <a:cs typeface="Arial"/>
        <a:sym typeface="Arial"/>
      </a:defRPr>
    </a:lvl7pPr>
    <a:lvl8pPr algn="ctr" defTabSz="584200">
      <a:defRPr sz="3600" i="1">
        <a:latin typeface="Arial"/>
        <a:ea typeface="Arial"/>
        <a:cs typeface="Arial"/>
        <a:sym typeface="Arial"/>
      </a:defRPr>
    </a:lvl8pPr>
    <a:lvl9pPr algn="ctr" defTabSz="584200">
      <a:defRPr sz="3600" i="1"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16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8412022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6.jpeg"/>
          <p:cNvPicPr/>
          <p:nvPr/>
        </p:nvPicPr>
        <p:blipFill>
          <a:blip r:embed="rId2">
            <a:extLst/>
          </a:blip>
          <a:srcRect r="3347"/>
          <a:stretch>
            <a:fillRect/>
          </a:stretch>
        </p:blipFill>
        <p:spPr>
          <a:xfrm>
            <a:off x="217668" y="1082961"/>
            <a:ext cx="12569432" cy="64753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800255" y="9272973"/>
            <a:ext cx="1982726" cy="3608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 algn="l">
              <a:spcBef>
                <a:spcPts val="4200"/>
              </a:spcBef>
              <a:defRPr sz="1800"/>
            </a:lvl1pPr>
          </a:lstStyle>
          <a:p>
            <a:pPr lvl="0">
              <a:defRPr i="0"/>
            </a:pPr>
            <a:r>
              <a:rPr i="1"/>
              <a:t>lassonde.utah.edu</a:t>
            </a:r>
          </a:p>
        </p:txBody>
      </p:sp>
      <p:pic>
        <p:nvPicPr>
          <p:cNvPr id="48" name="image8.jpe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026405" y="7996600"/>
            <a:ext cx="4951990" cy="980050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 userDrawn="1"/>
        </p:nvSpPr>
        <p:spPr>
          <a:xfrm flipH="1" flipV="1">
            <a:off x="6502400" y="2987662"/>
            <a:ext cx="3" cy="2638434"/>
          </a:xfrm>
          <a:prstGeom prst="line">
            <a:avLst/>
          </a:prstGeom>
          <a:ln w="25400">
            <a:solidFill/>
            <a:miter lim="400000"/>
          </a:ln>
        </p:spPr>
        <p:txBody>
          <a:bodyPr lIns="0" tIns="0" rIns="0" bIns="0"/>
          <a:lstStyle/>
          <a:p>
            <a:pPr lvl="0" algn="l" defTabSz="457200">
              <a:defRPr sz="1200" i="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50" name="image9.png"/>
          <p:cNvPicPr/>
          <p:nvPr userDrawn="1"/>
        </p:nvPicPr>
        <p:blipFill>
          <a:blip r:embed="rId3">
            <a:extLst/>
          </a:blip>
          <a:srcRect t="2597"/>
          <a:stretch>
            <a:fillRect/>
          </a:stretch>
        </p:blipFill>
        <p:spPr>
          <a:xfrm>
            <a:off x="7369702" y="1223558"/>
            <a:ext cx="3573997" cy="61918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U logo.png"/>
          <p:cNvPicPr/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2513185" y="2743713"/>
            <a:ext cx="3422480" cy="31263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1269999" y="1764270"/>
            <a:ext cx="10464801" cy="3302002"/>
          </a:xfrm>
          <a:prstGeom prst="rect">
            <a:avLst/>
          </a:prstGeom>
        </p:spPr>
        <p:txBody>
          <a:bodyPr anchor="b"/>
          <a:lstStyle>
            <a:lvl1pPr>
              <a:defRPr sz="8000" b="1"/>
            </a:lvl1pPr>
          </a:lstStyle>
          <a:p>
            <a:pPr lvl="0">
              <a:defRPr sz="1800" b="0"/>
            </a:pPr>
            <a:r>
              <a:rPr sz="8000" b="1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500"/>
            </a:lvl1pPr>
            <a:lvl2pPr marL="0" indent="0" algn="ctr">
              <a:spcBef>
                <a:spcPts val="0"/>
              </a:spcBef>
              <a:buSzTx/>
              <a:buNone/>
              <a:defRPr sz="3500"/>
            </a:lvl2pPr>
            <a:lvl3pPr marL="0" indent="0" algn="ctr">
              <a:spcBef>
                <a:spcPts val="0"/>
              </a:spcBef>
              <a:buSzTx/>
              <a:buNone/>
              <a:defRPr sz="3500"/>
            </a:lvl3pPr>
            <a:lvl4pPr marL="0" indent="0" algn="ctr">
              <a:spcBef>
                <a:spcPts val="0"/>
              </a:spcBef>
              <a:buSzTx/>
              <a:buNone/>
              <a:defRPr sz="3500"/>
            </a:lvl4pPr>
            <a:lvl5pPr marL="0" indent="0" algn="ctr">
              <a:spcBef>
                <a:spcPts val="0"/>
              </a:spcBef>
              <a:buSzTx/>
              <a:buNone/>
              <a:defRPr sz="3500"/>
            </a:lvl5pPr>
          </a:lstStyle>
          <a:p>
            <a:pPr lvl="0">
              <a:defRPr sz="1800"/>
            </a:pPr>
            <a:r>
              <a:rPr sz="3500"/>
              <a:t>Body Level One</a:t>
            </a:r>
          </a:p>
          <a:p>
            <a:pPr lvl="1">
              <a:defRPr sz="1800"/>
            </a:pPr>
            <a:r>
              <a:rPr sz="3500"/>
              <a:t>Body Level Two</a:t>
            </a:r>
          </a:p>
          <a:p>
            <a:pPr lvl="2">
              <a:defRPr sz="1800"/>
            </a:pPr>
            <a:r>
              <a:rPr sz="3500"/>
              <a:t>Body Level Three</a:t>
            </a:r>
          </a:p>
          <a:p>
            <a:pPr lvl="3">
              <a:defRPr sz="1800"/>
            </a:pPr>
            <a:r>
              <a:rPr sz="3500"/>
              <a:t>Body Level Four</a:t>
            </a:r>
          </a:p>
          <a:p>
            <a:pPr lvl="4">
              <a:defRPr sz="1800"/>
            </a:pPr>
            <a:r>
              <a:rPr sz="35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1269999" y="0"/>
            <a:ext cx="10464801" cy="4212168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4200"/>
              </a:spcBef>
              <a:defRPr sz="3600"/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269999" y="4262966"/>
            <a:ext cx="10464801" cy="40005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500"/>
            </a:lvl1pPr>
            <a:lvl2pPr marL="0" indent="0" algn="ctr">
              <a:spcBef>
                <a:spcPts val="0"/>
              </a:spcBef>
              <a:buSzTx/>
              <a:buNone/>
              <a:defRPr sz="3500"/>
            </a:lvl2pPr>
            <a:lvl3pPr marL="0" indent="0" algn="ctr">
              <a:spcBef>
                <a:spcPts val="0"/>
              </a:spcBef>
              <a:buSzTx/>
              <a:buNone/>
              <a:defRPr sz="3500"/>
            </a:lvl3pPr>
            <a:lvl4pPr marL="0" indent="0" algn="ctr">
              <a:spcBef>
                <a:spcPts val="0"/>
              </a:spcBef>
              <a:buSzTx/>
              <a:buNone/>
              <a:defRPr sz="3500"/>
            </a:lvl4pPr>
            <a:lvl5pPr marL="0" indent="0" algn="ctr">
              <a:spcBef>
                <a:spcPts val="0"/>
              </a:spcBef>
              <a:buSzTx/>
              <a:buNone/>
              <a:defRPr sz="3500"/>
            </a:lvl5pPr>
          </a:lstStyle>
          <a:p>
            <a:pPr lvl="0">
              <a:defRPr sz="1800"/>
            </a:pPr>
            <a:r>
              <a:rPr sz="3500"/>
              <a:t>Body Level One</a:t>
            </a:r>
          </a:p>
          <a:p>
            <a:pPr lvl="1">
              <a:defRPr sz="1800"/>
            </a:pPr>
            <a:r>
              <a:rPr sz="3500"/>
              <a:t>Body Level Two</a:t>
            </a:r>
          </a:p>
          <a:p>
            <a:pPr lvl="2">
              <a:defRPr sz="1800"/>
            </a:pPr>
            <a:r>
              <a:rPr sz="3500"/>
              <a:t>Body Level Three</a:t>
            </a:r>
          </a:p>
          <a:p>
            <a:pPr lvl="3">
              <a:defRPr sz="1800"/>
            </a:pPr>
            <a:r>
              <a:rPr sz="3500"/>
              <a:t>Body Level Four</a:t>
            </a:r>
          </a:p>
          <a:p>
            <a:pPr lvl="4">
              <a:defRPr sz="1800"/>
            </a:pPr>
            <a:r>
              <a:rPr sz="35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8000" b="1"/>
            </a:lvl1pPr>
          </a:lstStyle>
          <a:p>
            <a:pPr lvl="0">
              <a:defRPr sz="1800" b="0"/>
            </a:pPr>
            <a:r>
              <a:rPr sz="80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952500" y="-152400"/>
            <a:ext cx="5334000" cy="4622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3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500"/>
            </a:lvl1pPr>
            <a:lvl2pPr marL="0" indent="0" algn="ctr">
              <a:spcBef>
                <a:spcPts val="0"/>
              </a:spcBef>
              <a:buSzTx/>
              <a:buNone/>
              <a:defRPr sz="3500"/>
            </a:lvl2pPr>
            <a:lvl3pPr marL="0" indent="0" algn="ctr">
              <a:spcBef>
                <a:spcPts val="0"/>
              </a:spcBef>
              <a:buSzTx/>
              <a:buNone/>
              <a:defRPr sz="3500"/>
            </a:lvl3pPr>
            <a:lvl4pPr marL="0" indent="0" algn="ctr">
              <a:spcBef>
                <a:spcPts val="0"/>
              </a:spcBef>
              <a:buSzTx/>
              <a:buNone/>
              <a:defRPr sz="3500"/>
            </a:lvl4pPr>
            <a:lvl5pPr marL="0" indent="0" algn="ctr">
              <a:spcBef>
                <a:spcPts val="0"/>
              </a:spcBef>
              <a:buSzTx/>
              <a:buNone/>
              <a:defRPr sz="3500"/>
            </a:lvl5pPr>
          </a:lstStyle>
          <a:p>
            <a:pPr lvl="0">
              <a:defRPr sz="1800"/>
            </a:pPr>
            <a:r>
              <a:rPr sz="3500"/>
              <a:t>Body Level One</a:t>
            </a:r>
          </a:p>
          <a:p>
            <a:pPr lvl="1">
              <a:defRPr sz="1800"/>
            </a:pPr>
            <a:r>
              <a:rPr sz="3500"/>
              <a:t>Body Level Two</a:t>
            </a:r>
          </a:p>
          <a:p>
            <a:pPr lvl="2">
              <a:defRPr sz="1800"/>
            </a:pPr>
            <a:r>
              <a:rPr sz="3500"/>
              <a:t>Body Level Three</a:t>
            </a:r>
          </a:p>
          <a:p>
            <a:pPr lvl="3">
              <a:defRPr sz="1800"/>
            </a:pPr>
            <a:r>
              <a:rPr sz="3500"/>
              <a:t>Body Level Four</a:t>
            </a:r>
          </a:p>
          <a:p>
            <a:pPr lvl="4">
              <a:defRPr sz="1800"/>
            </a:pPr>
            <a:r>
              <a:rPr sz="35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952500" y="707000"/>
            <a:ext cx="11099800" cy="2700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3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300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952500" y="8890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3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5800255" y="9272973"/>
            <a:ext cx="1982726" cy="3608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 algn="l">
              <a:spcBef>
                <a:spcPts val="4200"/>
              </a:spcBef>
              <a:defRPr sz="1800"/>
            </a:lvl1pPr>
          </a:lstStyle>
          <a:p>
            <a:pPr lvl="0">
              <a:defRPr i="0"/>
            </a:pPr>
            <a:r>
              <a:rPr i="1"/>
              <a:t>lassonde.utah.edu</a:t>
            </a:r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952500" y="10922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3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174624"/>
            <a:ext cx="13004800" cy="815976"/>
            <a:chOff x="0" y="174624"/>
            <a:chExt cx="13004800" cy="815976"/>
          </a:xfrm>
        </p:grpSpPr>
        <p:pic>
          <p:nvPicPr>
            <p:cNvPr id="1026" name="Picture 2" descr="C:\Users\u0552890\Desktop\Picture1.jp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40234"/>
              <a:ext cx="13004800" cy="50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O:\TechVent\Marketing\Logos\Lassonde Entrepreneur Institute 061213\horizontal\Lassonde Entrepreneur Institute_horiz.png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861" y="174624"/>
              <a:ext cx="3346111" cy="62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defTabSz="584200">
        <a:defRPr sz="5300">
          <a:latin typeface="Trebuchet MS"/>
          <a:ea typeface="Trebuchet MS"/>
          <a:cs typeface="Trebuchet MS"/>
          <a:sym typeface="Trebuchet MS"/>
        </a:defRPr>
      </a:lvl1pPr>
      <a:lvl2pPr algn="ctr" defTabSz="584200">
        <a:defRPr sz="5300">
          <a:latin typeface="Trebuchet MS"/>
          <a:ea typeface="Trebuchet MS"/>
          <a:cs typeface="Trebuchet MS"/>
          <a:sym typeface="Trebuchet MS"/>
        </a:defRPr>
      </a:lvl2pPr>
      <a:lvl3pPr algn="ctr" defTabSz="584200">
        <a:defRPr sz="5300">
          <a:latin typeface="Trebuchet MS"/>
          <a:ea typeface="Trebuchet MS"/>
          <a:cs typeface="Trebuchet MS"/>
          <a:sym typeface="Trebuchet MS"/>
        </a:defRPr>
      </a:lvl3pPr>
      <a:lvl4pPr algn="ctr" defTabSz="584200">
        <a:defRPr sz="5300">
          <a:latin typeface="Trebuchet MS"/>
          <a:ea typeface="Trebuchet MS"/>
          <a:cs typeface="Trebuchet MS"/>
          <a:sym typeface="Trebuchet MS"/>
        </a:defRPr>
      </a:lvl4pPr>
      <a:lvl5pPr algn="ctr" defTabSz="584200">
        <a:defRPr sz="5300">
          <a:latin typeface="Trebuchet MS"/>
          <a:ea typeface="Trebuchet MS"/>
          <a:cs typeface="Trebuchet MS"/>
          <a:sym typeface="Trebuchet MS"/>
        </a:defRPr>
      </a:lvl5pPr>
      <a:lvl6pPr algn="ctr" defTabSz="584200">
        <a:defRPr sz="5300">
          <a:latin typeface="Trebuchet MS"/>
          <a:ea typeface="Trebuchet MS"/>
          <a:cs typeface="Trebuchet MS"/>
          <a:sym typeface="Trebuchet MS"/>
        </a:defRPr>
      </a:lvl6pPr>
      <a:lvl7pPr algn="ctr" defTabSz="584200">
        <a:defRPr sz="5300">
          <a:latin typeface="Trebuchet MS"/>
          <a:ea typeface="Trebuchet MS"/>
          <a:cs typeface="Trebuchet MS"/>
          <a:sym typeface="Trebuchet MS"/>
        </a:defRPr>
      </a:lvl7pPr>
      <a:lvl8pPr algn="ctr" defTabSz="584200">
        <a:defRPr sz="5300">
          <a:latin typeface="Trebuchet MS"/>
          <a:ea typeface="Trebuchet MS"/>
          <a:cs typeface="Trebuchet MS"/>
          <a:sym typeface="Trebuchet MS"/>
        </a:defRPr>
      </a:lvl8pPr>
      <a:lvl9pPr algn="ctr" defTabSz="584200">
        <a:defRPr sz="5300">
          <a:latin typeface="Trebuchet MS"/>
          <a:ea typeface="Trebuchet MS"/>
          <a:cs typeface="Trebuchet MS"/>
          <a:sym typeface="Trebuchet MS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Trebuchet MS"/>
          <a:ea typeface="Trebuchet MS"/>
          <a:cs typeface="Trebuchet MS"/>
          <a:sym typeface="Trebuchet MS"/>
        </a:defRPr>
      </a:lvl9pPr>
    </p:bodyStyle>
    <p:otherStyle>
      <a:lvl1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584200">
        <a:defRPr sz="1200" i="1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1269999" y="1764269"/>
            <a:ext cx="10464801" cy="3302004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1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1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1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1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u0552890</dc:creator>
  <cp:lastModifiedBy>Windows User</cp:lastModifiedBy>
  <cp:revision>5</cp:revision>
  <dcterms:modified xsi:type="dcterms:W3CDTF">2015-10-01T15:15:38Z</dcterms:modified>
</cp:coreProperties>
</file>