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1" r:id="rId1"/>
    <p:sldMasterId id="2147483675" r:id="rId2"/>
  </p:sldMasterIdLst>
  <p:sldIdLst>
    <p:sldId id="259" r:id="rId3"/>
    <p:sldId id="265" r:id="rId4"/>
    <p:sldId id="266" r:id="rId5"/>
    <p:sldId id="267" r:id="rId6"/>
    <p:sldId id="260" r:id="rId7"/>
  </p:sldIdLst>
  <p:sldSz cx="9144000" cy="6858000" type="screen4x3"/>
  <p:notesSz cx="6858000" cy="9144000"/>
  <p:embeddedFontLst>
    <p:embeddedFont>
      <p:font typeface="Myriad Pro" panose="020B0503030403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930" y="970204"/>
            <a:ext cx="5014198" cy="501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9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006" y="1164990"/>
            <a:ext cx="2961474" cy="296147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962" y="5537982"/>
            <a:ext cx="3571211" cy="61854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-85727" y="4992339"/>
            <a:ext cx="91440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50" dirty="0" smtClean="0">
                <a:solidFill>
                  <a:schemeClr val="tx1"/>
                </a:solidFill>
                <a:latin typeface="Myriad Pro" panose="020B0503030403020204" pitchFamily="34" charset="0"/>
              </a:rPr>
              <a:t>lassonde.utah.edu</a:t>
            </a:r>
            <a:endParaRPr lang="en-US" sz="1650" dirty="0">
              <a:solidFill>
                <a:schemeClr val="tx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155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61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1" y="2196195"/>
            <a:ext cx="7886700" cy="106952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6200" b="1"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1" y="3380015"/>
            <a:ext cx="7886700" cy="1183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aseline="0"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 smtClean="0"/>
              <a:t>Subhead Text</a:t>
            </a:r>
          </a:p>
        </p:txBody>
      </p:sp>
    </p:spTree>
    <p:extLst>
      <p:ext uri="{BB962C8B-B14F-4D97-AF65-F5344CB8AC3E}">
        <p14:creationId xmlns:p14="http://schemas.microsoft.com/office/powerpoint/2010/main" val="3205308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110343"/>
            <a:ext cx="7886700" cy="8994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 b="1"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1" y="2114550"/>
            <a:ext cx="7886700" cy="4081464"/>
          </a:xfrm>
          <a:prstGeom prst="rect">
            <a:avLst/>
          </a:prstGeom>
        </p:spPr>
        <p:txBody>
          <a:bodyPr/>
          <a:lstStyle>
            <a:lvl1pPr>
              <a:defRPr sz="2600" baseline="0"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 smtClean="0"/>
              <a:t>Insert text</a:t>
            </a:r>
          </a:p>
          <a:p>
            <a:pPr lvl="0"/>
            <a:r>
              <a:rPr lang="en-US" dirty="0" smtClean="0"/>
              <a:t>Insert text</a:t>
            </a:r>
          </a:p>
          <a:p>
            <a:pPr lvl="0"/>
            <a:r>
              <a:rPr lang="en-US" dirty="0" smtClean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410689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110343"/>
            <a:ext cx="7886700" cy="8994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 b="1"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 smtClean="0"/>
              <a:t>Title Text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2" y="2114550"/>
            <a:ext cx="3801058" cy="4081464"/>
          </a:xfrm>
          <a:prstGeom prst="rect">
            <a:avLst/>
          </a:prstGeom>
        </p:spPr>
        <p:txBody>
          <a:bodyPr numCol="2"/>
          <a:lstStyle>
            <a:lvl1pPr>
              <a:defRPr sz="2600" baseline="0"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 smtClean="0"/>
              <a:t>Insert text</a:t>
            </a:r>
          </a:p>
          <a:p>
            <a:pPr lvl="0"/>
            <a:r>
              <a:rPr lang="en-US" dirty="0" smtClean="0"/>
              <a:t>Insert text</a:t>
            </a:r>
          </a:p>
          <a:p>
            <a:pPr lvl="0"/>
            <a:r>
              <a:rPr lang="en-US" dirty="0" smtClean="0"/>
              <a:t>Insert text</a:t>
            </a:r>
          </a:p>
          <a:p>
            <a:pPr lvl="0"/>
            <a:endParaRPr lang="en-US" dirty="0" smtClean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714293" y="2111051"/>
            <a:ext cx="3801058" cy="4081464"/>
          </a:xfrm>
          <a:prstGeom prst="rect">
            <a:avLst/>
          </a:prstGeom>
        </p:spPr>
        <p:txBody>
          <a:bodyPr numCol="2"/>
          <a:lstStyle>
            <a:lvl1pPr>
              <a:defRPr sz="2600" baseline="0">
                <a:latin typeface="Myriad Pro" panose="020B0503030403020204" pitchFamily="34" charset="0"/>
              </a:defRPr>
            </a:lvl1pPr>
          </a:lstStyle>
          <a:p>
            <a:pPr lvl="0"/>
            <a:r>
              <a:rPr lang="en-US" dirty="0" smtClean="0"/>
              <a:t>Insert text</a:t>
            </a:r>
          </a:p>
          <a:p>
            <a:pPr lvl="0"/>
            <a:r>
              <a:rPr lang="en-US" dirty="0" smtClean="0"/>
              <a:t>Insert text</a:t>
            </a:r>
          </a:p>
          <a:p>
            <a:pPr lvl="0"/>
            <a:r>
              <a:rPr lang="en-US" dirty="0" smtClean="0"/>
              <a:t>Insert text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7362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929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697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56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0" y="6400801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Myriad Pro" panose="020B0503030403020204" pitchFamily="34" charset="0"/>
              </a:rPr>
              <a:t>lassonde.utah.edu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Myriad Pro" panose="020B05030304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0" y="16328"/>
            <a:ext cx="2129331" cy="750088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-16328" y="799072"/>
            <a:ext cx="9160328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00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6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2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Sample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Sample 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Sample bullet</a:t>
            </a:r>
          </a:p>
          <a:p>
            <a:r>
              <a:rPr lang="en-US" dirty="0" smtClean="0"/>
              <a:t>Sample bullet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Sample bullet</a:t>
            </a:r>
          </a:p>
          <a:p>
            <a:r>
              <a:rPr lang="en-US" dirty="0" smtClean="0"/>
              <a:t>Sample bullet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Sample bullet</a:t>
            </a:r>
          </a:p>
          <a:p>
            <a:r>
              <a:rPr lang="en-US" dirty="0" smtClean="0"/>
              <a:t>Sample bullet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20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Myriad Pro</vt:lpstr>
      <vt:lpstr>Arial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David Eccles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Thad Lynn Kelling</dc:creator>
  <cp:lastModifiedBy>Thad Lynn Kelling</cp:lastModifiedBy>
  <cp:revision>71</cp:revision>
  <dcterms:created xsi:type="dcterms:W3CDTF">2019-03-18T21:44:08Z</dcterms:created>
  <dcterms:modified xsi:type="dcterms:W3CDTF">2019-07-22T19:00:33Z</dcterms:modified>
</cp:coreProperties>
</file>