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52" r:id="rId1"/>
    <p:sldMasterId id="2147483648" r:id="rId2"/>
  </p:sldMasterIdLst>
  <p:sldIdLst>
    <p:sldId id="259" r:id="rId3"/>
    <p:sldId id="265" r:id="rId4"/>
    <p:sldId id="266" r:id="rId5"/>
    <p:sldId id="267" r:id="rId6"/>
    <p:sldId id="260" r:id="rId7"/>
  </p:sldIdLst>
  <p:sldSz cx="12192000" cy="6858000"/>
  <p:notesSz cx="6858000" cy="9144000"/>
  <p:embeddedFontLst>
    <p:embeddedFont>
      <p:font typeface="Myriad Pro" panose="020B0503030403020204" charset="0"/>
      <p:regular r:id="rId8"/>
      <p:bold r:id="rId9"/>
      <p:italic r:id="rId10"/>
      <p:boldItalic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CD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font" Target="fonts/font4.fntdata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2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8901" y="970203"/>
            <a:ext cx="5014198" cy="5010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502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logo&#10;&#10;AI-generated content may be incorrect.">
            <a:extLst>
              <a:ext uri="{FF2B5EF4-FFF2-40B4-BE49-F238E27FC236}">
                <a16:creationId xmlns:a16="http://schemas.microsoft.com/office/drawing/2014/main" id="{0DA13103-CAF1-E0B2-A27D-E51A3AA8BE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7920" y="5520282"/>
            <a:ext cx="3732337" cy="59981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5261" y="1164989"/>
            <a:ext cx="2961474" cy="2961474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-2" y="4944711"/>
            <a:ext cx="1219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chemeClr val="tx1"/>
                </a:solidFill>
                <a:latin typeface="Myriad Pro" panose="020B0503030403020204" pitchFamily="34" charset="0"/>
              </a:rPr>
              <a:t>lassonde.utah.edu</a:t>
            </a:r>
          </a:p>
        </p:txBody>
      </p:sp>
    </p:spTree>
    <p:extLst>
      <p:ext uri="{BB962C8B-B14F-4D97-AF65-F5344CB8AC3E}">
        <p14:creationId xmlns:p14="http://schemas.microsoft.com/office/powerpoint/2010/main" val="900050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0612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1" y="2196192"/>
            <a:ext cx="10515600" cy="106952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800" b="1"/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838201" y="3380015"/>
            <a:ext cx="10515600" cy="118382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 baseline="0"/>
            </a:lvl1pPr>
          </a:lstStyle>
          <a:p>
            <a:pPr lvl="0"/>
            <a:r>
              <a:rPr lang="en-US" dirty="0"/>
              <a:t>Subhead Text</a:t>
            </a:r>
          </a:p>
        </p:txBody>
      </p:sp>
    </p:spTree>
    <p:extLst>
      <p:ext uri="{BB962C8B-B14F-4D97-AF65-F5344CB8AC3E}">
        <p14:creationId xmlns:p14="http://schemas.microsoft.com/office/powerpoint/2010/main" val="168570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1110343"/>
            <a:ext cx="10515600" cy="89943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800" b="1"/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838201" y="2114550"/>
            <a:ext cx="10515600" cy="4081464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Insert text</a:t>
            </a:r>
          </a:p>
          <a:p>
            <a:pPr lvl="0"/>
            <a:r>
              <a:rPr lang="en-US" dirty="0"/>
              <a:t>Insert text</a:t>
            </a:r>
          </a:p>
          <a:p>
            <a:pPr lvl="0"/>
            <a:r>
              <a:rPr lang="en-US" dirty="0"/>
              <a:t>Insert text</a:t>
            </a:r>
          </a:p>
        </p:txBody>
      </p:sp>
    </p:spTree>
    <p:extLst>
      <p:ext uri="{BB962C8B-B14F-4D97-AF65-F5344CB8AC3E}">
        <p14:creationId xmlns:p14="http://schemas.microsoft.com/office/powerpoint/2010/main" val="458061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1110343"/>
            <a:ext cx="10515600" cy="89943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800" b="1"/>
            </a:lvl1pPr>
          </a:lstStyle>
          <a:p>
            <a:pPr lvl="0"/>
            <a:r>
              <a:rPr lang="en-US" dirty="0"/>
              <a:t>Title Text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838201" y="2114550"/>
            <a:ext cx="10515599" cy="4081464"/>
          </a:xfrm>
          <a:prstGeom prst="rect">
            <a:avLst/>
          </a:prstGeom>
        </p:spPr>
        <p:txBody>
          <a:bodyPr numCol="2" spcCol="457200"/>
          <a:lstStyle>
            <a:lvl1pPr>
              <a:defRPr baseline="0"/>
            </a:lvl1pPr>
          </a:lstStyle>
          <a:p>
            <a:pPr lvl="0"/>
            <a:r>
              <a:rPr lang="en-US" dirty="0"/>
              <a:t>Insert text</a:t>
            </a:r>
          </a:p>
          <a:p>
            <a:pPr lvl="0"/>
            <a:r>
              <a:rPr lang="en-US" dirty="0"/>
              <a:t>Insert text</a:t>
            </a:r>
          </a:p>
          <a:p>
            <a:pPr lvl="0"/>
            <a:r>
              <a:rPr lang="en-US" dirty="0"/>
              <a:t>Insert text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760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9292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1474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6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 userDrawn="1"/>
        </p:nvSpPr>
        <p:spPr>
          <a:xfrm>
            <a:off x="0" y="6400800"/>
            <a:ext cx="121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Myriad Pro" panose="020B0503030403020204" pitchFamily="34" charset="0"/>
              </a:rPr>
              <a:t>lassonde.utah.edu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160" y="16328"/>
            <a:ext cx="2129331" cy="750088"/>
          </a:xfrm>
          <a:prstGeom prst="rect">
            <a:avLst/>
          </a:prstGeom>
        </p:spPr>
      </p:pic>
      <p:cxnSp>
        <p:nvCxnSpPr>
          <p:cNvPr id="4" name="Straight Connector 3"/>
          <p:cNvCxnSpPr/>
          <p:nvPr userDrawn="1"/>
        </p:nvCxnSpPr>
        <p:spPr>
          <a:xfrm>
            <a:off x="0" y="807236"/>
            <a:ext cx="1219199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5585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49" r:id="rId2"/>
    <p:sldLayoutId id="2147483659" r:id="rId3"/>
    <p:sldLayoutId id="2147483660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7214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Sample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Sample Subhead</a:t>
            </a:r>
          </a:p>
        </p:txBody>
      </p:sp>
    </p:spTree>
    <p:extLst>
      <p:ext uri="{BB962C8B-B14F-4D97-AF65-F5344CB8AC3E}">
        <p14:creationId xmlns:p14="http://schemas.microsoft.com/office/powerpoint/2010/main" val="2495837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Sample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Sample bullet</a:t>
            </a:r>
          </a:p>
          <a:p>
            <a:r>
              <a:rPr lang="en-US" dirty="0"/>
              <a:t>Sample bullet</a:t>
            </a:r>
          </a:p>
        </p:txBody>
      </p:sp>
    </p:spTree>
    <p:extLst>
      <p:ext uri="{BB962C8B-B14F-4D97-AF65-F5344CB8AC3E}">
        <p14:creationId xmlns:p14="http://schemas.microsoft.com/office/powerpoint/2010/main" val="4021416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Sample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838201" y="2114550"/>
            <a:ext cx="10515599" cy="4081464"/>
          </a:xfrm>
        </p:spPr>
        <p:txBody>
          <a:bodyPr spcCol="457200"/>
          <a:lstStyle/>
          <a:p>
            <a:r>
              <a:rPr lang="en-US" dirty="0"/>
              <a:t>Sample bullet</a:t>
            </a:r>
          </a:p>
          <a:p>
            <a:r>
              <a:rPr lang="en-US" dirty="0"/>
              <a:t>Sample bullet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Sample bullet</a:t>
            </a:r>
          </a:p>
          <a:p>
            <a:r>
              <a:rPr lang="en-US" dirty="0"/>
              <a:t>Sample bullet</a:t>
            </a:r>
          </a:p>
        </p:txBody>
      </p:sp>
    </p:spTree>
    <p:extLst>
      <p:ext uri="{BB962C8B-B14F-4D97-AF65-F5344CB8AC3E}">
        <p14:creationId xmlns:p14="http://schemas.microsoft.com/office/powerpoint/2010/main" val="15659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33025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1">
      <a:dk1>
        <a:sysClr val="windowText" lastClr="000000"/>
      </a:dk1>
      <a:lt1>
        <a:sysClr val="window" lastClr="FFFFFF"/>
      </a:lt1>
      <a:dk2>
        <a:srgbClr val="AEABAB"/>
      </a:dk2>
      <a:lt2>
        <a:srgbClr val="E7E6E6"/>
      </a:lt2>
      <a:accent1>
        <a:srgbClr val="C41230"/>
      </a:accent1>
      <a:accent2>
        <a:srgbClr val="5A2B81"/>
      </a:accent2>
      <a:accent3>
        <a:srgbClr val="7B7B7B"/>
      </a:accent3>
      <a:accent4>
        <a:srgbClr val="FF8F12"/>
      </a:accent4>
      <a:accent5>
        <a:srgbClr val="009844"/>
      </a:accent5>
      <a:accent6>
        <a:srgbClr val="1D4189"/>
      </a:accent6>
      <a:hlink>
        <a:srgbClr val="C41230"/>
      </a:hlink>
      <a:folHlink>
        <a:srgbClr val="C4123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AEABAB"/>
      </a:dk2>
      <a:lt2>
        <a:srgbClr val="E7E6E6"/>
      </a:lt2>
      <a:accent1>
        <a:srgbClr val="CC0000"/>
      </a:accent1>
      <a:accent2>
        <a:srgbClr val="5A2B81"/>
      </a:accent2>
      <a:accent3>
        <a:srgbClr val="757070"/>
      </a:accent3>
      <a:accent4>
        <a:srgbClr val="FF8F12"/>
      </a:accent4>
      <a:accent5>
        <a:srgbClr val="009844"/>
      </a:accent5>
      <a:accent6>
        <a:srgbClr val="1D4189"/>
      </a:accent6>
      <a:hlink>
        <a:srgbClr val="CC0000"/>
      </a:hlink>
      <a:folHlink>
        <a:srgbClr val="CC0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20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Myriad Pro</vt:lpstr>
      <vt:lpstr>Custom Design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David Eccles School of Business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Thad Lynn Kelling</dc:creator>
  <cp:lastModifiedBy>Thad Kelling</cp:lastModifiedBy>
  <cp:revision>73</cp:revision>
  <dcterms:created xsi:type="dcterms:W3CDTF">2019-03-18T21:44:08Z</dcterms:created>
  <dcterms:modified xsi:type="dcterms:W3CDTF">2025-07-14T16:17:58Z</dcterms:modified>
</cp:coreProperties>
</file>