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52" r:id="rId1"/>
    <p:sldMasterId id="2147483648" r:id="rId2"/>
    <p:sldMasterId id="2147483661" r:id="rId3"/>
  </p:sldMasterIdLst>
  <p:sldIdLst>
    <p:sldId id="259" r:id="rId4"/>
    <p:sldId id="267" r:id="rId5"/>
    <p:sldId id="266" r:id="rId6"/>
    <p:sldId id="268" r:id="rId7"/>
    <p:sldId id="269" r:id="rId8"/>
    <p:sldId id="270" r:id="rId9"/>
    <p:sldId id="271" r:id="rId10"/>
    <p:sldId id="260" r:id="rId11"/>
  </p:sldIdLst>
  <p:sldSz cx="12192000" cy="6858000"/>
  <p:notesSz cx="6858000" cy="9144000"/>
  <p:embeddedFontLst>
    <p:embeddedFont>
      <p:font typeface="Myriad Pro" panose="020B050303040302020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C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72" y="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font" Target="fonts/font4.fntdata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8901" y="970203"/>
            <a:ext cx="5014198" cy="5010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502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AI-generated content may be incorrect.">
            <a:extLst>
              <a:ext uri="{FF2B5EF4-FFF2-40B4-BE49-F238E27FC236}">
                <a16:creationId xmlns:a16="http://schemas.microsoft.com/office/drawing/2014/main" id="{0DA13103-CAF1-E0B2-A27D-E51A3AA8BE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7920" y="5520282"/>
            <a:ext cx="3732337" cy="59981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5261" y="1164989"/>
            <a:ext cx="2961474" cy="296147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-2" y="4944711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Myriad Pro" panose="020B0503030403020204" pitchFamily="34" charset="0"/>
              </a:rPr>
              <a:t>lassonde.utah.edu</a:t>
            </a:r>
          </a:p>
        </p:txBody>
      </p:sp>
    </p:spTree>
    <p:extLst>
      <p:ext uri="{BB962C8B-B14F-4D97-AF65-F5344CB8AC3E}">
        <p14:creationId xmlns:p14="http://schemas.microsoft.com/office/powerpoint/2010/main" val="900050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0612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1794171"/>
            <a:ext cx="10515600" cy="106952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800" b="1"/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2977994"/>
            <a:ext cx="10515600" cy="11838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aseline="0"/>
            </a:lvl1pPr>
          </a:lstStyle>
          <a:p>
            <a:pPr lvl="0"/>
            <a:r>
              <a:rPr lang="en-US" dirty="0"/>
              <a:t>Subhead Text</a:t>
            </a:r>
          </a:p>
        </p:txBody>
      </p:sp>
    </p:spTree>
    <p:extLst>
      <p:ext uri="{BB962C8B-B14F-4D97-AF65-F5344CB8AC3E}">
        <p14:creationId xmlns:p14="http://schemas.microsoft.com/office/powerpoint/2010/main" val="168570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589997"/>
            <a:ext cx="10515600" cy="8994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 b="1"/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838201" y="1594204"/>
            <a:ext cx="10515600" cy="4081464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Insert text</a:t>
            </a:r>
          </a:p>
          <a:p>
            <a:pPr lvl="0"/>
            <a:r>
              <a:rPr lang="en-US" dirty="0"/>
              <a:t>Insert text</a:t>
            </a:r>
          </a:p>
          <a:p>
            <a:pPr lvl="0"/>
            <a:r>
              <a:rPr lang="en-US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458061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5B30540F-3031-D2CB-2CFE-2E8B6588A4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589997"/>
            <a:ext cx="10515600" cy="8994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 b="1"/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65135E0-6E60-DB47-D131-C4524240B91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1" y="1594204"/>
            <a:ext cx="10515600" cy="4081464"/>
          </a:xfrm>
          <a:prstGeom prst="rect">
            <a:avLst/>
          </a:prstGeom>
        </p:spPr>
        <p:txBody>
          <a:bodyPr numCol="2"/>
          <a:lstStyle>
            <a:lvl1pPr>
              <a:defRPr baseline="0"/>
            </a:lvl1pPr>
          </a:lstStyle>
          <a:p>
            <a:pPr lvl="0"/>
            <a:r>
              <a:rPr lang="en-US" dirty="0"/>
              <a:t>Insert text</a:t>
            </a:r>
          </a:p>
          <a:p>
            <a:pPr lvl="0"/>
            <a:r>
              <a:rPr lang="en-US" dirty="0"/>
              <a:t>Insert text</a:t>
            </a:r>
          </a:p>
          <a:p>
            <a:pPr lvl="0"/>
            <a:r>
              <a:rPr lang="en-US" dirty="0"/>
              <a:t>Insert text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760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929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7565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1474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1333" y="5920514"/>
            <a:ext cx="2129331" cy="750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585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49" r:id="rId2"/>
    <p:sldLayoutId id="2147483659" r:id="rId3"/>
    <p:sldLayoutId id="2147483660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20117BB-83A3-BA45-BC53-C1587542C7D4}"/>
              </a:ext>
            </a:extLst>
          </p:cNvPr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10">
            <a:extLst>
              <a:ext uri="{FF2B5EF4-FFF2-40B4-BE49-F238E27FC236}">
                <a16:creationId xmlns:a16="http://schemas.microsoft.com/office/drawing/2014/main" id="{1B261286-F7AE-54BE-388A-5B02F32C52BC}"/>
              </a:ext>
            </a:extLst>
          </p:cNvPr>
          <p:cNvSpPr txBox="1">
            <a:spLocks/>
          </p:cNvSpPr>
          <p:nvPr userDrawn="1"/>
        </p:nvSpPr>
        <p:spPr>
          <a:xfrm>
            <a:off x="838200" y="2453739"/>
            <a:ext cx="10515600" cy="1069521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800" b="1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Section Title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700CA6A0-8119-483B-45B2-191237BC1724}"/>
              </a:ext>
            </a:extLst>
          </p:cNvPr>
          <p:cNvSpPr txBox="1">
            <a:spLocks/>
          </p:cNvSpPr>
          <p:nvPr userDrawn="1"/>
        </p:nvSpPr>
        <p:spPr>
          <a:xfrm>
            <a:off x="838200" y="3637562"/>
            <a:ext cx="10515600" cy="118382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Subhead Text</a:t>
            </a:r>
          </a:p>
        </p:txBody>
      </p:sp>
    </p:spTree>
    <p:extLst>
      <p:ext uri="{BB962C8B-B14F-4D97-AF65-F5344CB8AC3E}">
        <p14:creationId xmlns:p14="http://schemas.microsoft.com/office/powerpoint/2010/main" val="2092007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7214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6615C29-B345-ACB3-8FFF-2FF3B268C3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Title Text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274EBC-BEEE-4823-B4BE-5AB93894EE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Subhead Text</a:t>
            </a:r>
          </a:p>
        </p:txBody>
      </p:sp>
    </p:spTree>
    <p:extLst>
      <p:ext uri="{BB962C8B-B14F-4D97-AF65-F5344CB8AC3E}">
        <p14:creationId xmlns:p14="http://schemas.microsoft.com/office/powerpoint/2010/main" val="3329241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Sample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Sample bullet</a:t>
            </a:r>
          </a:p>
          <a:p>
            <a:r>
              <a:rPr lang="en-US" dirty="0"/>
              <a:t>Sample bullet</a:t>
            </a:r>
          </a:p>
        </p:txBody>
      </p:sp>
    </p:spTree>
    <p:extLst>
      <p:ext uri="{BB962C8B-B14F-4D97-AF65-F5344CB8AC3E}">
        <p14:creationId xmlns:p14="http://schemas.microsoft.com/office/powerpoint/2010/main" val="4021416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0850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86DBD-CF17-19C8-770F-94F7138EC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459418-6AD1-BB1F-5B15-E0053036317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Sample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00037D-8706-83B9-6E56-B3C576D1A56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Sample bullet</a:t>
            </a:r>
          </a:p>
          <a:p>
            <a:r>
              <a:rPr lang="en-US" dirty="0"/>
              <a:t>Sample bullet</a:t>
            </a:r>
          </a:p>
        </p:txBody>
      </p:sp>
    </p:spTree>
    <p:extLst>
      <p:ext uri="{BB962C8B-B14F-4D97-AF65-F5344CB8AC3E}">
        <p14:creationId xmlns:p14="http://schemas.microsoft.com/office/powerpoint/2010/main" val="557085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343F35-F87C-753F-4E65-8AE360771F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2820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DADEB-61EA-9E07-21B4-A0682239A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7540B25-3E66-0655-C68E-A73506BA4CD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Sample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E2A4D6-6431-16D8-B000-F5F2C28DCDF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Sample bullet</a:t>
            </a:r>
          </a:p>
          <a:p>
            <a:r>
              <a:rPr lang="en-US" dirty="0"/>
              <a:t>Sample bullet</a:t>
            </a:r>
          </a:p>
        </p:txBody>
      </p:sp>
    </p:spTree>
    <p:extLst>
      <p:ext uri="{BB962C8B-B14F-4D97-AF65-F5344CB8AC3E}">
        <p14:creationId xmlns:p14="http://schemas.microsoft.com/office/powerpoint/2010/main" val="3614072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330257"/>
      </p:ext>
    </p:extLst>
  </p:cSld>
  <p:clrMapOvr>
    <a:masterClrMapping/>
  </p:clrMapOvr>
</p:sld>
</file>

<file path=ppt/theme/theme1.xml><?xml version="1.0" encoding="utf-8"?>
<a:theme xmlns:a="http://schemas.openxmlformats.org/drawingml/2006/main" name="General">
  <a:themeElements>
    <a:clrScheme name="Custom 1">
      <a:dk1>
        <a:sysClr val="windowText" lastClr="000000"/>
      </a:dk1>
      <a:lt1>
        <a:sysClr val="window" lastClr="FFFFFF"/>
      </a:lt1>
      <a:dk2>
        <a:srgbClr val="AEABAB"/>
      </a:dk2>
      <a:lt2>
        <a:srgbClr val="E7E6E6"/>
      </a:lt2>
      <a:accent1>
        <a:srgbClr val="C41230"/>
      </a:accent1>
      <a:accent2>
        <a:srgbClr val="5A2B81"/>
      </a:accent2>
      <a:accent3>
        <a:srgbClr val="7B7B7B"/>
      </a:accent3>
      <a:accent4>
        <a:srgbClr val="FF8F12"/>
      </a:accent4>
      <a:accent5>
        <a:srgbClr val="009844"/>
      </a:accent5>
      <a:accent6>
        <a:srgbClr val="1D4189"/>
      </a:accent6>
      <a:hlink>
        <a:srgbClr val="C41230"/>
      </a:hlink>
      <a:folHlink>
        <a:srgbClr val="C4123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">
  <a:themeElements>
    <a:clrScheme name="Custom 2">
      <a:dk1>
        <a:sysClr val="windowText" lastClr="000000"/>
      </a:dk1>
      <a:lt1>
        <a:sysClr val="window" lastClr="FFFFFF"/>
      </a:lt1>
      <a:dk2>
        <a:srgbClr val="AEABAB"/>
      </a:dk2>
      <a:lt2>
        <a:srgbClr val="E7E6E6"/>
      </a:lt2>
      <a:accent1>
        <a:srgbClr val="CC0000"/>
      </a:accent1>
      <a:accent2>
        <a:srgbClr val="5A2B81"/>
      </a:accent2>
      <a:accent3>
        <a:srgbClr val="757070"/>
      </a:accent3>
      <a:accent4>
        <a:srgbClr val="FF8F12"/>
      </a:accent4>
      <a:accent5>
        <a:srgbClr val="009844"/>
      </a:accent5>
      <a:accent6>
        <a:srgbClr val="1D4189"/>
      </a:accent6>
      <a:hlink>
        <a:srgbClr val="CC0000"/>
      </a:hlink>
      <a:folHlink>
        <a:srgbClr val="CC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s">
  <a:themeElements>
    <a:clrScheme name="Custom 2">
      <a:dk1>
        <a:sysClr val="windowText" lastClr="000000"/>
      </a:dk1>
      <a:lt1>
        <a:sysClr val="window" lastClr="FFFFFF"/>
      </a:lt1>
      <a:dk2>
        <a:srgbClr val="AEABAB"/>
      </a:dk2>
      <a:lt2>
        <a:srgbClr val="E7E6E6"/>
      </a:lt2>
      <a:accent1>
        <a:srgbClr val="CC0000"/>
      </a:accent1>
      <a:accent2>
        <a:srgbClr val="5A2B81"/>
      </a:accent2>
      <a:accent3>
        <a:srgbClr val="757070"/>
      </a:accent3>
      <a:accent4>
        <a:srgbClr val="FF8F12"/>
      </a:accent4>
      <a:accent5>
        <a:srgbClr val="009844"/>
      </a:accent5>
      <a:accent6>
        <a:srgbClr val="1D4189"/>
      </a:accent6>
      <a:hlink>
        <a:srgbClr val="CC0000"/>
      </a:hlink>
      <a:folHlink>
        <a:srgbClr val="CC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22</Words>
  <Application>Microsoft Office PowerPoint</Application>
  <PresentationFormat>Widescreen</PresentationFormat>
  <Paragraphs>11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Myriad Pro</vt:lpstr>
      <vt:lpstr>Calibri</vt:lpstr>
      <vt:lpstr>General</vt:lpstr>
      <vt:lpstr>Content</vt:lpstr>
      <vt:lpstr>Sections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David Eccles School of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Thad Lynn Kelling</dc:creator>
  <cp:lastModifiedBy>Thad Kelling</cp:lastModifiedBy>
  <cp:revision>92</cp:revision>
  <dcterms:created xsi:type="dcterms:W3CDTF">2019-03-18T21:44:08Z</dcterms:created>
  <dcterms:modified xsi:type="dcterms:W3CDTF">2025-09-11T17:58:30Z</dcterms:modified>
</cp:coreProperties>
</file>